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82" autoAdjust="0"/>
    <p:restoredTop sz="85174"/>
  </p:normalViewPr>
  <p:slideViewPr>
    <p:cSldViewPr snapToGrid="0" snapToObjects="1">
      <p:cViewPr varScale="1">
        <p:scale>
          <a:sx n="39" d="100"/>
          <a:sy n="39" d="100"/>
        </p:scale>
        <p:origin x="58" y="10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gif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en.wikipedia.org/wiki/List_of_Falcon/_9/_and_Falcon_Heavy_launches" TargetMode="External"/><Relationship Id="rId4" Type="http://schemas.openxmlformats.org/officeDocument/2006/relationships/hyperlink" Target="https://github.com/r-spacex/SpaceX-API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Yosua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Daniel Chandra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November, 6 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48920"/>
            <a:ext cx="7739251" cy="4376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 an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spacecraft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manufacturer,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Alan Musk with the goal of reducing space transportation costs to enable the colonization 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Mars</a:t>
            </a:r>
          </a:p>
          <a:p>
            <a:pPr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using reusable 1</a:t>
            </a:r>
            <a:r>
              <a:rPr lang="en-US" sz="2200" baseline="30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stage to reduce space transportation cost, sometimes the first stage does not land or crash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Based on that we conclude two question: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determine the price of each launch?</a:t>
            </a: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determine from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 will reuse the “first stage”?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026" name="Picture 2" descr="Computer drawing of a serial rocket as it stage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7740" y="1648920"/>
            <a:ext cx="2560440" cy="191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aceX Falcon Rockets | Historic Spacecraf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9089" y="3708555"/>
            <a:ext cx="2349090" cy="234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 source we used in this research is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  <a:hlinkClick r:id="rId4"/>
              </a:rPr>
              <a:t>SpaceX API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and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  <a:hlinkClick r:id="rId5"/>
              </a:rPr>
              <a:t>Wikipedia Falcon 9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launches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We put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api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response into pandas then replace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NaN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PayloadMass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column with mean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</TotalTime>
  <Words>1319</Words>
  <Application>Microsoft Office PowerPoint</Application>
  <PresentationFormat>Widescreen</PresentationFormat>
  <Paragraphs>237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YOSUA DANIEL CHANDRA</cp:lastModifiedBy>
  <cp:revision>204</cp:revision>
  <dcterms:created xsi:type="dcterms:W3CDTF">2021-04-29T18:58:34Z</dcterms:created>
  <dcterms:modified xsi:type="dcterms:W3CDTF">2022-11-04T06:26:27Z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TitusGUID">
    <vt:lpwstr>54c8fd8c-8765-44fe-ad0f-98c775a150ed</vt:lpwstr>
  </property>
  <property fmtid="{D5CDD505-2E9C-101B-9397-08002B2CF9AE}" pid="4" name="BCAClassification">
    <vt:lpwstr>Public</vt:lpwstr>
  </property>
  <property fmtid="{D5CDD505-2E9C-101B-9397-08002B2CF9AE}" pid="5" name="BCAOwner">
    <vt:lpwstr>U071574</vt:lpwstr>
  </property>
</Properties>
</file>